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0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F02-6BF7-4C8C-8A34-6B2121BF6760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51BEC-C6CC-4E85-8046-3973F5629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60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4EFFD-E875-B29F-4AEE-6D6A1B74A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C1FCE3-91CB-0BB5-D95F-4C2F53202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D01AE4-2244-D92E-7088-051E2449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5C307E-2BA5-F283-733F-F341A591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45A008-691D-3699-BABF-08BAB8C7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718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2D7A4-32A9-DD28-49E5-72F460E5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10A402-C4A6-AF27-3B85-922D0B5CD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E4CA5-6BD9-089A-4A02-D0505083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0DDE7-B7E8-17FA-93F3-2928364A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868A71-504E-7D2D-5413-492D52FC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0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596C66-0B9D-C5D8-4F49-2FF06D9BA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941A6A-D250-D88D-DAF4-307365173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36A1D6-0B91-C77E-F546-74435B76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3DF334-7F29-DF80-5AE6-1BD52CD4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C19C63-6C4B-B5D4-99FF-0C3F3E50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35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4C88B-60DD-2791-BCB4-B478A8BB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B073B8-9959-26AA-E602-C2A92CC5A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0ED43-CADA-8A20-5FB9-A0313634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077AE-180A-BFBA-EA43-0494470A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AD8C2C-41F9-D6A9-A1E7-C0760E79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984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7DDA76-E51B-AB42-265E-0FBC6454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B5876B-C8D5-8490-17FD-9519686D4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62064A-2E39-B044-3965-AD9364D9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E56BE-9A24-6D0A-58A4-3CBEE1AB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93A881-2BA2-93FC-10DA-DDBC604C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314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42C9F-1EAC-1739-4596-C8714B53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5EFF95-7F9E-74BB-B136-C14C1850F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AEF0F5-0369-D57B-78DB-D3C786DB6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91108F-C30E-2BCF-C8BC-5BC489F7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6C26DD-F28C-D224-95E4-E2217AB2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9D9F83-D951-4793-2D25-A15E85B8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10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DCB61-1DDD-6E9E-BB5E-85D48273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ABB8C2-0F04-A5C7-FB2B-5215C5AA5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96CE4B-3785-2462-FEE1-01CB987BF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C27633-3CAD-431B-7826-AD51D783B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AA19AE-A94C-4A21-CB45-60A43688D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B30306-A061-8675-8034-F650631A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FEE04B-41D9-86F0-90A0-99CECE54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C562E5-DB6D-396E-E9F5-8F93B02D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277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D75C2-BFD4-D290-7302-ABC5B68E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1CD40B-F4C5-1647-5254-BFEE4D8A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8EE6D5-B4E4-6263-DFA6-FCF0A5F0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CE25B8-7C24-0FD0-7153-C142ACDC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12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A46E54-86AC-BF27-F740-8BB4260A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1310A0-210A-7A7E-3F6E-00538703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5C6FC5-08F9-91F3-B367-C5A8850C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7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D7E66-FFE8-4AA5-CF46-20BE60AF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EC7DB-C072-23D0-A58F-2A3B56A4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5D20EC-5769-6D93-F89A-AE2ADDF53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860A04-23DA-270C-AE2C-B994DE92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B86F00-FAFE-6AA5-2370-0EEFDD88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811DA1-8549-1EFD-3E3A-D70B8D00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0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F5570-8D84-9478-FB97-7CA2489A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1F7C65-1083-7F9C-B431-9DE99BCA2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D5BF31-86C7-F33A-B9F6-28937DD6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A5D13E-B819-46BD-2F64-0EF66B68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9CF9F-F682-E2FC-05E4-F2E347B8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7E0791-FCCE-4ABF-0DEF-66900A14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298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6C19E73-8BEE-006D-29D0-C3592115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ACED68-B665-AEC8-5977-ACBB9D954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B7E52B-A504-DA4F-565A-788DAA43A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0BCFEF-EEEC-751D-884C-239569B3F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5C480-0E4F-FC9F-2BD7-4373447D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27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EA5835-F00E-A7C0-28C1-A00EF9EE0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BD391-0E08-F677-30B5-162EA2BBC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463" y="145607"/>
            <a:ext cx="11140059" cy="467042"/>
          </a:xfrm>
        </p:spPr>
        <p:txBody>
          <a:bodyPr>
            <a:noAutofit/>
          </a:bodyPr>
          <a:lstStyle/>
          <a:p>
            <a:r>
              <a:rPr lang="en-US" sz="2800" b="1" dirty="0" err="1"/>
              <a:t>Bhuseva</a:t>
            </a:r>
            <a:r>
              <a:rPr lang="en-US" sz="2800" b="1" dirty="0"/>
              <a:t> FPC, Solapur</a:t>
            </a:r>
            <a:endParaRPr lang="en-IN" sz="28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3BE3DB7-829D-28FF-A48E-EFBBD22A69C2}"/>
              </a:ext>
            </a:extLst>
          </p:cNvPr>
          <p:cNvSpPr/>
          <p:nvPr/>
        </p:nvSpPr>
        <p:spPr>
          <a:xfrm>
            <a:off x="448755" y="97620"/>
            <a:ext cx="11361546" cy="483298"/>
          </a:xfrm>
          <a:prstGeom prst="round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ॲ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ग्रो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फ्युचर्स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फार्मर्स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mr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प्रो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डयुसर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कं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पनी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mr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लि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.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, 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अजंदे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बु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ता.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शिंदखेडा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जि.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धुळे</a:t>
            </a:r>
            <a:endParaRPr lang="mr-IN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FF"/>
              </a:solidFill>
              <a:latin typeface="DVBW-TTSurekh" pitchFamily="2" charset="0"/>
              <a:cs typeface="DVOT-Yogesh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C4CD46-5E06-492A-CA7E-D9CB8FF02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61" y="735805"/>
            <a:ext cx="4081805" cy="26169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C101D9-3325-D9C6-12D3-FA8753232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90" y="660636"/>
            <a:ext cx="4477732" cy="2692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0E9403-8F19-D41F-0BA8-D5CB0B39D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89" y="3545692"/>
            <a:ext cx="4477732" cy="3027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85AA01-87D4-5EFE-EC7E-9D64D2792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60" y="3545692"/>
            <a:ext cx="4081807" cy="3027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059DBB-9385-D285-ABB0-E280F75153D1}"/>
              </a:ext>
            </a:extLst>
          </p:cNvPr>
          <p:cNvSpPr txBox="1"/>
          <p:nvPr/>
        </p:nvSpPr>
        <p:spPr>
          <a:xfrm>
            <a:off x="77106" y="784123"/>
            <a:ext cx="3130606" cy="2650726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ॲ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ग्रो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फ्युचर्स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फार्मर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प्रो. कं. </a:t>
            </a:r>
            <a:r>
              <a:rPr lang="mr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लि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.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अजंदे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बु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ता.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शिंदखेडा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जि.धुळे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मंजूर अनुदान रू. 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१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२४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.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३१</a:t>
            </a: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लाख</a:t>
            </a:r>
            <a:endParaRPr lang="en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वितरीत अनुदान रू. 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५८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.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६१</a:t>
            </a: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लाख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साठवण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क्षमता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: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गोदाम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५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०० 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MT</a:t>
            </a:r>
          </a:p>
          <a:p>
            <a:pPr>
              <a:lnSpc>
                <a:spcPct val="150000"/>
              </a:lnSpc>
            </a:pP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    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प्रक्रिया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गृह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बांधकाम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३४४.७७ Sq.  Ft</a:t>
            </a:r>
            <a:endParaRPr lang="mr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अध्यक्ष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–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योगेश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पाटील</a:t>
            </a:r>
            <a:endParaRPr lang="mr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मो. क्र – 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८६०५२१०२४७</a:t>
            </a:r>
            <a:endParaRPr lang="mr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D320EC-D770-60BC-9739-9DE6E260139E}"/>
              </a:ext>
            </a:extLst>
          </p:cNvPr>
          <p:cNvSpPr/>
          <p:nvPr/>
        </p:nvSpPr>
        <p:spPr>
          <a:xfrm>
            <a:off x="83933" y="3556124"/>
            <a:ext cx="3130606" cy="3016732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hi-IN" sz="20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उपप्रकल्प कार्यान्वीत</a:t>
            </a:r>
            <a:r>
              <a:rPr lang="en-IN" sz="20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…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धान्य क्लिनिंग, ग्रेडींग आणि पॅकेजिंग युनिट, मका भरडा युनिट</a:t>
            </a:r>
            <a:endParaRPr lang="en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mr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सध्यस्थितीत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: </a:t>
            </a: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गोदाम व प्रक्रिया गृहाचे काम सुरु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,</a:t>
            </a: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वजनकाटा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१००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मे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टन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आणि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प्लॅटफॅार्म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स्केल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२००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किलो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वजनकाटा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संपादन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प्रक्रिया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सुरु </a:t>
            </a:r>
            <a:endParaRPr lang="en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3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111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DVBW-TTSurekh</vt:lpstr>
      <vt:lpstr>DVOT-Yogesh</vt:lpstr>
      <vt:lpstr>Wingdings</vt:lpstr>
      <vt:lpstr>Office Theme</vt:lpstr>
      <vt:lpstr>Bhuseva FPC, Solapur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Bhuseva FPC, Solapur</dc:title>
  <dc:creator>Kuldeep Jadhav</dc:creator>
  <cp:lastModifiedBy>SMART 10</cp:lastModifiedBy>
  <cp:revision>72</cp:revision>
  <dcterms:created xsi:type="dcterms:W3CDTF">2024-10-23T05:31:57Z</dcterms:created>
  <dcterms:modified xsi:type="dcterms:W3CDTF">2025-05-30T08:32:04Z</dcterms:modified>
</cp:coreProperties>
</file>